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1C9BF-B7F1-43DC-8604-6DF01999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EEAF84-59F1-449E-878C-59ED44C7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817D6-B0A8-4052-A120-4105CBE3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11460-1942-4DA0-9CD7-88996596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D3FC1D-4E43-40D0-9F18-2624CC66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65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13A79-DD5B-4D29-8F9E-5723C93F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B6333D-4BFC-4A84-B8A9-7C74E9C8F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874881-8BCA-4C54-A874-75A240D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6E4856-62BD-4CF9-8EB0-7FE9386D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E3101B-74A4-41FB-9EC9-A7BD2E77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5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F2D282-263D-46F2-B376-DB1A43041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278D22-1717-4E2B-A79A-D61D7C04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E15672-CFC1-45F7-B855-A606D63D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F40C0-9615-43BF-92F6-7F140DA9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5F5BD5-481E-4219-BB31-462B2981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7B478-C4FC-488B-81EC-6C25154E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BFBCFF-70FA-49A9-9F4B-0B1DFF1F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261903-5A44-4B77-920D-7CB46189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68B8CA-C90D-4B07-AFE8-95E6BB9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82544A-5BFD-4902-9DF5-16DB15A3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A7378-83FF-4128-8118-2C562CE4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9E5C12-1B7F-478D-B20A-AF4A8FA4E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BA05BD-1D01-4E7F-BB6A-3882A53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5EC565-4435-4E55-9A04-540A888F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A7588-039D-4CE7-8B38-5BAB21F2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7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87FE72-672F-4538-9C3D-33ECB245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C2E772-0EAE-4F0B-A2B6-D335AE38A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CD317E-940C-4D4C-9E09-B6548F684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A9B1CC-F01A-4CC3-A71C-E10C3205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75FE2F-C6AA-464B-ADA4-B374C0CC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413DC7-33A1-44EB-B449-E62172CE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29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1DDF8-79FB-468D-863E-7D1FA893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ABBF63-719B-4C7E-A983-FFE2C940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80B13B-C386-4A81-86B2-06CDE24BF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2C353F-8B15-4AC9-AB1A-3265F628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538C94-6A82-4DBB-94AC-997C6612E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74AC92D-7987-4C0E-A803-E805BC35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F1B6B9-CCEB-40D4-8737-872941D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CE839B-170F-4263-A671-EEB80703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F0320-E1CD-488B-A6D2-53CEEC85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C5825C-59D8-46C5-84D0-3A92544F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F51D04-8CE6-453C-9B9C-D12E8C5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785099-EE87-49F8-8D78-E90452F0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9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C77113-D9E9-4CFC-9766-2D6D5DE7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E2A3FC-238D-4E91-B3E9-3AB49908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94592-9C20-4C68-8D9A-F17C2CE7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5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5CA3A-2BEE-4479-9E10-AD214D96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4385C-7BFC-41F6-8F99-A3C95EAF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ED926B-95E3-461B-87CA-B981BAAC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F65CB0-A0C0-43C0-9AB9-28074CEB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1AEDE8-522F-4D12-BA8B-F807765F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6589B4-591E-461E-B30D-B18C1755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28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C7EABB-73E9-4AC5-B65A-BBA8CCCD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453ABA-A369-4D80-B6CA-BF6709248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587B72-CEFF-46AB-9ADE-08019D4DE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98442A-6D1B-4D37-9A2C-0D984696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809938-B644-4095-9638-9211768E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DFEDC6-B485-498D-A218-122309CB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786426-2C0C-4DB9-90B8-C12AEB0C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621687-1A4C-40D3-8290-3A8974B1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2EE53B-ED7F-4E29-AC03-29929B178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4DD4-AC11-4AFE-A21A-14947A657A74}" type="datetimeFigureOut">
              <a:rPr kumimoji="1" lang="ja-JP" altLang="en-US" smtClean="0"/>
              <a:t>2019/8/24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90E055-F568-42E0-A6C9-3A7AB7036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CC3DE6-4361-4A0A-81E4-BF7D8A27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C0CF-7DC9-43CD-926C-915A9B1A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E3FE2F-7212-49AA-8E7E-AB7C282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6" y="787400"/>
            <a:ext cx="4580902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自転車, 輸送, 車輪 が含まれている画像&#10;&#10;自動的に生成された説明">
            <a:extLst>
              <a:ext uri="{FF2B5EF4-FFF2-40B4-BE49-F238E27FC236}">
                <a16:creationId xmlns:a16="http://schemas.microsoft.com/office/drawing/2014/main" id="{2A0E8CBA-8468-4482-9422-4F6BC510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667" l="562" r="97004">
                        <a14:foregroundMark x1="38764" y1="667" x2="28652" y2="2833"/>
                        <a14:foregroundMark x1="28652" y1="2833" x2="12547" y2="13333"/>
                        <a14:foregroundMark x1="12547" y1="13333" x2="2622" y2="30000"/>
                        <a14:foregroundMark x1="2622" y1="30000" x2="2622" y2="70500"/>
                        <a14:foregroundMark x1="2622" y1="70500" x2="7491" y2="80833"/>
                        <a14:foregroundMark x1="7491" y1="80833" x2="32022" y2="99667"/>
                        <a14:foregroundMark x1="32022" y1="99667" x2="32022" y2="99833"/>
                        <a14:foregroundMark x1="5805" y1="74333" x2="0" y2="46167"/>
                        <a14:foregroundMark x1="0" y1="46167" x2="10487" y2="18000"/>
                        <a14:foregroundMark x1="10487" y1="18000" x2="17790" y2="8833"/>
                        <a14:foregroundMark x1="17790" y1="8833" x2="26592" y2="3500"/>
                        <a14:foregroundMark x1="26592" y1="3500" x2="47753" y2="1667"/>
                        <a14:foregroundMark x1="47753" y1="1667" x2="73034" y2="2833"/>
                        <a14:foregroundMark x1="73034" y1="2833" x2="93633" y2="17500"/>
                        <a14:foregroundMark x1="93633" y1="17500" x2="97566" y2="26667"/>
                        <a14:foregroundMark x1="97566" y1="26667" x2="43446" y2="38667"/>
                        <a14:foregroundMark x1="43446" y1="38667" x2="32397" y2="49167"/>
                        <a14:foregroundMark x1="32397" y1="49167" x2="23034" y2="68667"/>
                        <a14:foregroundMark x1="23034" y1="68667" x2="14794" y2="74833"/>
                        <a14:foregroundMark x1="14794" y1="74833" x2="5618" y2="72833"/>
                        <a14:foregroundMark x1="21910" y1="51000" x2="12547" y2="47167"/>
                        <a14:foregroundMark x1="12547" y1="47167" x2="6367" y2="37333"/>
                        <a14:foregroundMark x1="6367" y1="37333" x2="5618" y2="27667"/>
                        <a14:foregroundMark x1="5618" y1="27667" x2="10300" y2="16667"/>
                        <a14:foregroundMark x1="10300" y1="16667" x2="19101" y2="11167"/>
                        <a14:foregroundMark x1="19101" y1="11167" x2="31273" y2="13500"/>
                        <a14:foregroundMark x1="31273" y1="13500" x2="32772" y2="35167"/>
                        <a14:foregroundMark x1="32772" y1="35167" x2="29588" y2="44167"/>
                        <a14:foregroundMark x1="29588" y1="44167" x2="23221" y2="52167"/>
                        <a14:foregroundMark x1="23221" y1="52167" x2="23221" y2="52167"/>
                        <a14:foregroundMark x1="50000" y1="21667" x2="38202" y2="31167"/>
                        <a14:foregroundMark x1="38202" y1="31167" x2="25843" y2="35500"/>
                        <a14:foregroundMark x1="25843" y1="35500" x2="13858" y2="34000"/>
                        <a14:foregroundMark x1="13858" y1="34000" x2="9176" y2="26167"/>
                        <a14:foregroundMark x1="9176" y1="26167" x2="19663" y2="14667"/>
                        <a14:foregroundMark x1="19663" y1="14667" x2="38015" y2="20833"/>
                        <a14:foregroundMark x1="38015" y1="20833" x2="42135" y2="29167"/>
                        <a14:foregroundMark x1="42135" y1="29167" x2="41386" y2="31000"/>
                        <a14:foregroundMark x1="65543" y1="14000" x2="54307" y2="20500"/>
                        <a14:foregroundMark x1="54307" y1="20500" x2="40075" y2="20000"/>
                        <a14:foregroundMark x1="40075" y1="20000" x2="29401" y2="13500"/>
                        <a14:foregroundMark x1="29401" y1="13500" x2="29026" y2="4333"/>
                        <a14:foregroundMark x1="29026" y1="4333" x2="40637" y2="2000"/>
                        <a14:foregroundMark x1="40637" y1="2000" x2="50936" y2="2667"/>
                        <a14:foregroundMark x1="50936" y1="2667" x2="72285" y2="1500"/>
                        <a14:foregroundMark x1="72285" y1="1500" x2="78090" y2="8833"/>
                        <a14:foregroundMark x1="78090" y1="8833" x2="54494" y2="17333"/>
                        <a14:foregroundMark x1="76217" y1="9333" x2="68539" y2="2000"/>
                        <a14:foregroundMark x1="68539" y1="2000" x2="35019" y2="1500"/>
                        <a14:foregroundMark x1="35019" y1="1500" x2="24532" y2="4167"/>
                        <a14:foregroundMark x1="24532" y1="4167" x2="35955" y2="8333"/>
                        <a14:foregroundMark x1="35955" y1="8333" x2="47940" y2="8333"/>
                        <a14:foregroundMark x1="47940" y1="8333" x2="71348" y2="7167"/>
                        <a14:foregroundMark x1="71348" y1="7167" x2="76404" y2="7667"/>
                        <a14:foregroundMark x1="74157" y1="7167" x2="32397" y2="10000"/>
                        <a14:foregroundMark x1="32397" y1="10000" x2="24906" y2="3833"/>
                        <a14:foregroundMark x1="24906" y1="3833" x2="34644" y2="833"/>
                        <a14:foregroundMark x1="34644" y1="833" x2="55805" y2="0"/>
                        <a14:foregroundMark x1="55805" y1="0" x2="73596" y2="500"/>
                        <a14:foregroundMark x1="73596" y1="500" x2="80150" y2="7500"/>
                        <a14:foregroundMark x1="80150" y1="7500" x2="70037" y2="8333"/>
                        <a14:foregroundMark x1="70037" y1="8333" x2="70037" y2="8333"/>
                        <a14:foregroundMark x1="94757" y1="23833" x2="85768" y2="31333"/>
                        <a14:foregroundMark x1="85768" y1="31333" x2="80150" y2="40167"/>
                        <a14:foregroundMark x1="80150" y1="40167" x2="80524" y2="59167"/>
                        <a14:foregroundMark x1="80524" y1="59167" x2="83521" y2="68000"/>
                        <a14:foregroundMark x1="83521" y1="68000" x2="83708" y2="77167"/>
                        <a14:foregroundMark x1="83708" y1="77167" x2="92697" y2="82000"/>
                        <a14:foregroundMark x1="92697" y1="82000" x2="99251" y2="64167"/>
                        <a14:foregroundMark x1="99251" y1="64167" x2="97004" y2="32167"/>
                        <a14:foregroundMark x1="97004" y1="32167" x2="94382" y2="25000"/>
                        <a14:foregroundMark x1="1311" y1="41500" x2="2060" y2="61000"/>
                        <a14:foregroundMark x1="2060" y1="61000" x2="562" y2="41500"/>
                        <a14:foregroundMark x1="562" y1="41500" x2="4307" y2="4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61" y="872300"/>
            <a:ext cx="4747260" cy="5334000"/>
          </a:xfrm>
          <a:prstGeom prst="rect">
            <a:avLst/>
          </a:prstGeom>
        </p:spPr>
      </p:pic>
      <p:pic>
        <p:nvPicPr>
          <p:cNvPr id="7" name="図 6" descr="輸送, 車輪 が含まれている画像&#10;&#10;自動的に生成された説明">
            <a:extLst>
              <a:ext uri="{FF2B5EF4-FFF2-40B4-BE49-F238E27FC236}">
                <a16:creationId xmlns:a16="http://schemas.microsoft.com/office/drawing/2014/main" id="{ED83B829-1528-49C5-80DC-E425939C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52" y="939800"/>
            <a:ext cx="4822822" cy="54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kazo</dc:creator>
  <cp:lastModifiedBy>kazo</cp:lastModifiedBy>
  <cp:revision>1</cp:revision>
  <dcterms:created xsi:type="dcterms:W3CDTF">2019-08-24T10:44:05Z</dcterms:created>
  <dcterms:modified xsi:type="dcterms:W3CDTF">2019-08-24T10:51:49Z</dcterms:modified>
</cp:coreProperties>
</file>