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4"/>
  </p:notesMasterIdLst>
  <p:sldIdLst>
    <p:sldId id="256" r:id="rId3"/>
  </p:sldIdLst>
  <p:sldSz cx="6858000" cy="9906000" type="A4"/>
  <p:notesSz cx="6799263" cy="99853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1188" y="9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9269"/>
          </a:xfrm>
          <a:prstGeom prst="rect">
            <a:avLst/>
          </a:prstGeom>
        </p:spPr>
        <p:txBody>
          <a:bodyPr vert="horz" lIns="91760" tIns="45880" rIns="91760" bIns="4588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1343" y="0"/>
            <a:ext cx="2946347" cy="499269"/>
          </a:xfrm>
          <a:prstGeom prst="rect">
            <a:avLst/>
          </a:prstGeom>
        </p:spPr>
        <p:txBody>
          <a:bodyPr vert="horz" lIns="91760" tIns="45880" rIns="91760" bIns="45880" rtlCol="0"/>
          <a:lstStyle>
            <a:lvl1pPr algn="r">
              <a:defRPr sz="1200"/>
            </a:lvl1pPr>
          </a:lstStyle>
          <a:p>
            <a:fld id="{DF083724-0A27-410D-97B6-405A76D02163}" type="datetimeFigureOut">
              <a:rPr kumimoji="1" lang="ja-JP" altLang="en-US" smtClean="0"/>
              <a:pPr/>
              <a:t>2020/2/2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49300"/>
            <a:ext cx="2589213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60" tIns="45880" rIns="91760" bIns="4588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927" y="4743053"/>
            <a:ext cx="5439410" cy="4493419"/>
          </a:xfrm>
          <a:prstGeom prst="rect">
            <a:avLst/>
          </a:prstGeom>
        </p:spPr>
        <p:txBody>
          <a:bodyPr vert="horz" lIns="91760" tIns="45880" rIns="91760" bIns="4588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84373"/>
            <a:ext cx="2946347" cy="499269"/>
          </a:xfrm>
          <a:prstGeom prst="rect">
            <a:avLst/>
          </a:prstGeom>
        </p:spPr>
        <p:txBody>
          <a:bodyPr vert="horz" lIns="91760" tIns="45880" rIns="91760" bIns="4588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1343" y="9484373"/>
            <a:ext cx="2946347" cy="499269"/>
          </a:xfrm>
          <a:prstGeom prst="rect">
            <a:avLst/>
          </a:prstGeom>
        </p:spPr>
        <p:txBody>
          <a:bodyPr vert="horz" lIns="91760" tIns="45880" rIns="91760" bIns="45880" rtlCol="0" anchor="b"/>
          <a:lstStyle>
            <a:lvl1pPr algn="r">
              <a:defRPr sz="1200"/>
            </a:lvl1pPr>
          </a:lstStyle>
          <a:p>
            <a:fld id="{011781C7-27CC-4557-BB13-D777D8E066C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314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781C7-27CC-4557-BB13-D777D8E066CF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888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2020/2/2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2020/2/2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2020/2/2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2020/2/2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2020/2/2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2020/2/2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2020/2/2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2020/2/2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2020/2/2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2020/2/2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2020/2/2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2DF0A-22AB-4CFD-9FAB-999025500C77}" type="datetimeFigureOut">
              <a:rPr kumimoji="1" lang="ja-JP" altLang="en-US" smtClean="0"/>
              <a:pPr/>
              <a:t>2020/2/2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メモ 7"/>
          <p:cNvSpPr/>
          <p:nvPr/>
        </p:nvSpPr>
        <p:spPr>
          <a:xfrm>
            <a:off x="0" y="0"/>
            <a:ext cx="6858000" cy="9905999"/>
          </a:xfrm>
          <a:prstGeom prst="foldedCorner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45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altLang="ja-JP" sz="4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altLang="ja-JP" sz="45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ja-JP" altLang="en-US" sz="4000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誠に勝手ながら</a:t>
            </a:r>
            <a:endParaRPr lang="en-US" altLang="ja-JP" sz="4000" i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ja-JP" altLang="en-US" sz="4000" i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来</a:t>
            </a:r>
            <a:r>
              <a:rPr lang="ja-JP" altLang="en-US" sz="4000" i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る</a:t>
            </a:r>
            <a:r>
              <a:rPr kumimoji="1" lang="ja-JP" altLang="en-US" sz="4000" i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・</a:t>
            </a:r>
            <a:r>
              <a:rPr lang="ja-JP" altLang="en-US" sz="4000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２月</a:t>
            </a:r>
            <a:r>
              <a:rPr lang="en-US" altLang="ja-JP" sz="4000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ja-JP" altLang="en-US" sz="4000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日（火）は</a:t>
            </a:r>
            <a:endParaRPr lang="en-US" altLang="ja-JP" sz="4000" i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kumimoji="1" lang="ja-JP" altLang="en-US" sz="4000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全店　</a:t>
            </a:r>
            <a:r>
              <a:rPr lang="ja-JP" altLang="en-US" sz="40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kumimoji="1" lang="ja-JP" altLang="en-US" sz="40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棚卸し</a:t>
            </a:r>
            <a:r>
              <a:rPr lang="ja-JP" altLang="en-US" sz="40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ja-JP" altLang="en-US" sz="4000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の為、</a:t>
            </a:r>
            <a:endParaRPr lang="en-US" altLang="ja-JP" sz="4000" i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ja-JP" altLang="en-US" sz="40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当・タイヤ市場も、</a:t>
            </a:r>
            <a:endParaRPr lang="en-US" altLang="ja-JP" sz="40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ja-JP" altLang="en-US" sz="40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１８時にて閉店。</a:t>
            </a:r>
            <a:endParaRPr lang="en-US" altLang="ja-JP" sz="4000" i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kumimoji="1" lang="ja-JP" altLang="en-US" sz="4000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タイヤ交換作業も、</a:t>
            </a:r>
            <a:endParaRPr kumimoji="1" lang="en-US" altLang="ja-JP" sz="4000" i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ja-JP" altLang="en-US" sz="4000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早めの終了</a:t>
            </a:r>
            <a:r>
              <a:rPr lang="ja-JP" altLang="en-US" sz="4000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となります。</a:t>
            </a:r>
            <a:endParaRPr lang="en-US" altLang="ja-JP" sz="4000" i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ja-JP" altLang="en-US" sz="4000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何卒よろしく</a:t>
            </a:r>
            <a:endParaRPr lang="en-US" altLang="ja-JP" sz="4000" i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ja-JP" altLang="en-US" sz="4000" i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お願い申し上げます。</a:t>
            </a:r>
            <a:endParaRPr lang="en-US" altLang="ja-JP" sz="4000" i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kumimoji="1" lang="en-US" altLang="ja-JP" sz="4000" i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kumimoji="1" lang="ja-JP" altLang="en-US" sz="4000" i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223626" y="1193255"/>
            <a:ext cx="44694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ja-JP" altLang="en-US" sz="4000" b="1" cap="none" spc="-300" dirty="0" smtClean="0">
                <a:ln w="11430"/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S創英角ﾎﾟｯﾌﾟ体" pitchFamily="50" charset="-128"/>
                <a:ea typeface="HGS創英角ﾎﾟｯﾌﾟ体" pitchFamily="50" charset="-128"/>
              </a:rPr>
              <a:t>お　こ　と　わ　り</a:t>
            </a:r>
            <a:endParaRPr lang="ja-JP" altLang="en-US" sz="4000" b="1" cap="none" spc="-300" dirty="0">
              <a:ln w="11430"/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219" y="294788"/>
            <a:ext cx="1544389" cy="686027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781" y="294788"/>
            <a:ext cx="1752600" cy="714375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072" y="7912607"/>
            <a:ext cx="1133856" cy="16154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×01132_ペット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28A5392-94E5-41D0-AA29-BABB2FC8EB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ペットおことわりポスター</Template>
  <TotalTime>0</TotalTime>
  <Words>16</Words>
  <Application>Microsoft Office PowerPoint</Application>
  <PresentationFormat>A4 210 x 297 mm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HGS創英角ﾎﾟｯﾌﾟ体</vt:lpstr>
      <vt:lpstr>ＭＳ Ｐゴシック</vt:lpstr>
      <vt:lpstr>Arial</vt:lpstr>
      <vt:lpstr>Calibri</vt:lpstr>
      <vt:lpstr>×01132_ペットNG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2016-09-01T09:02:25Z</dcterms:created>
  <dcterms:modified xsi:type="dcterms:W3CDTF">2020-02-02T00:41:50Z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TC102865269990</vt:lpwstr>
  </property>
</Properties>
</file>