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4"/>
  </p:notesMasterIdLst>
  <p:sldIdLst>
    <p:sldId id="256" r:id="rId3"/>
  </p:sldIdLst>
  <p:sldSz cx="6858000" cy="9906000" type="A4"/>
  <p:notesSz cx="6799263" cy="99853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1260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/>
          <a:lstStyle>
            <a:lvl1pPr algn="r">
              <a:defRPr sz="1200"/>
            </a:lvl1pPr>
          </a:lstStyle>
          <a:p>
            <a:fld id="{DF083724-0A27-410D-97B6-405A76D02163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9300"/>
            <a:ext cx="2589213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60" tIns="45880" rIns="91760" bIns="4588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927" y="4743053"/>
            <a:ext cx="5439410" cy="4493419"/>
          </a:xfrm>
          <a:prstGeom prst="rect">
            <a:avLst/>
          </a:prstGeom>
        </p:spPr>
        <p:txBody>
          <a:bodyPr vert="horz" lIns="91760" tIns="45880" rIns="91760" bIns="4588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84373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1343" y="9484373"/>
            <a:ext cx="2946347" cy="499269"/>
          </a:xfrm>
          <a:prstGeom prst="rect">
            <a:avLst/>
          </a:prstGeom>
        </p:spPr>
        <p:txBody>
          <a:bodyPr vert="horz" lIns="91760" tIns="45880" rIns="91760" bIns="45880" rtlCol="0" anchor="b"/>
          <a:lstStyle>
            <a:lvl1pPr algn="r">
              <a:defRPr sz="1200"/>
            </a:lvl1pPr>
          </a:lstStyle>
          <a:p>
            <a:fld id="{011781C7-27CC-4557-BB13-D777D8E066C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314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81C7-27CC-4557-BB13-D777D8E066C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888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DF0A-22AB-4CFD-9FAB-999025500C77}" type="datetimeFigureOut">
              <a:rPr kumimoji="1" lang="ja-JP" altLang="en-US" smtClean="0"/>
              <a:pPr/>
              <a:t>2019/12/24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B941-48BB-40FA-BCE9-6719E0C4522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メモ 7"/>
          <p:cNvSpPr/>
          <p:nvPr/>
        </p:nvSpPr>
        <p:spPr>
          <a:xfrm>
            <a:off x="0" y="0"/>
            <a:ext cx="6858000" cy="9905999"/>
          </a:xfrm>
          <a:prstGeom prst="foldedCorner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4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ja-JP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ja-JP" sz="45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altLang="ja-JP" sz="3400" b="1" i="1" dirty="0" smtClean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en-US" altLang="ja-JP" sz="3400" b="1" i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en-US" altLang="ja-JP" sz="2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『</a:t>
            </a:r>
            <a:r>
              <a:rPr lang="ja-JP" altLang="en-US" sz="2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ﾊﾞﾛｰ　タイヤ市場」</a:t>
            </a:r>
            <a:r>
              <a:rPr lang="ja-JP" altLang="en-US" sz="28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松阪店　</a:t>
            </a:r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年内は休まず</a:t>
            </a:r>
            <a:r>
              <a:rPr lang="ja-JP" altLang="en-US" sz="28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営業！</a:t>
            </a:r>
            <a:endParaRPr lang="en-US" altLang="ja-JP" sz="2800" b="1" i="1" u="sng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新年は</a:t>
            </a:r>
            <a:r>
              <a:rPr lang="ja-JP" alt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１月</a:t>
            </a:r>
            <a:r>
              <a:rPr lang="ja-JP" alt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３日（金）からの営業</a:t>
            </a:r>
            <a:endParaRPr lang="en-US" altLang="ja-JP" sz="28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とさせて頂きますが</a:t>
            </a:r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年末年始は</a:t>
            </a:r>
            <a:endParaRPr lang="en-US" altLang="ja-JP" sz="2800" b="1" i="1" u="sng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ﾀｲﾔﾒｰｶｰ</a:t>
            </a:r>
            <a:r>
              <a:rPr lang="ja-JP" altLang="en-US" sz="28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さん自体</a:t>
            </a:r>
            <a:r>
              <a:rPr lang="ja-JP" altLang="en-US" sz="28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　</a:t>
            </a:r>
            <a:r>
              <a:rPr lang="ja-JP" altLang="en-US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長期</a:t>
            </a:r>
            <a:r>
              <a:rPr lang="ja-JP" altLang="en-US" sz="2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休暇</a:t>
            </a:r>
            <a:r>
              <a:rPr lang="ja-JP" altLang="en-US" sz="28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の為、</a:t>
            </a:r>
            <a:endParaRPr lang="en-US" altLang="ja-JP" sz="2800" b="1" i="1" u="sng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年末</a:t>
            </a:r>
            <a:r>
              <a:rPr lang="ja-JP" altLang="en-US" sz="2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年始</a:t>
            </a:r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にご注文頂いた</a:t>
            </a:r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場合には、</a:t>
            </a:r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en-US" altLang="ja-JP" sz="2800" b="1" i="1" u="sng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</a:t>
            </a:r>
            <a:r>
              <a:rPr lang="ja-JP" altLang="en-US" sz="2800" b="1" i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明け</a:t>
            </a:r>
            <a:r>
              <a:rPr lang="ja-JP" altLang="en-US" sz="2800" b="1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２０２０年１月７日（</a:t>
            </a:r>
            <a:r>
              <a:rPr lang="ja-JP" altLang="en-US" sz="2800" b="1" i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火</a:t>
            </a:r>
            <a:r>
              <a:rPr lang="ja-JP" altLang="en-US" sz="2800" b="1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en-US" altLang="ja-JP" sz="2800" b="1" i="1" u="sng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以降の出荷</a:t>
            </a:r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となりますので、その旨</a:t>
            </a:r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にて、ご理解の程、宜しく</a:t>
            </a:r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よろしくお願い申し上げます。</a:t>
            </a:r>
            <a:endParaRPr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en-US" altLang="ja-JP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ja-JP" altLang="en-US" sz="28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520382" y="1189626"/>
            <a:ext cx="464039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3200" b="1" i="1" cap="none" spc="-300" dirty="0" smtClean="0">
                <a:ln w="11430"/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年末年始に</a:t>
            </a:r>
            <a:r>
              <a:rPr lang="ja-JP" altLang="en-US" sz="3200" b="1" i="1" cap="none" spc="-300" dirty="0" smtClean="0">
                <a:ln w="11430"/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於ける</a:t>
            </a:r>
            <a:endParaRPr lang="en-US" altLang="ja-JP" sz="3200" b="1" i="1" cap="none" spc="-300" dirty="0" smtClean="0">
              <a:ln w="11430"/>
              <a:solidFill>
                <a:srgbClr val="FF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S創英角ﾎﾟｯﾌﾟ体" pitchFamily="50" charset="-128"/>
              <a:ea typeface="HGS創英角ﾎﾟｯﾌﾟ体" pitchFamily="50" charset="-128"/>
            </a:endParaRPr>
          </a:p>
          <a:p>
            <a:pPr algn="ctr"/>
            <a:r>
              <a:rPr lang="ja-JP" altLang="en-US" sz="3200" b="1" i="1" spc="-300" dirty="0" smtClean="0">
                <a:ln w="11430"/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ご</a:t>
            </a:r>
            <a:r>
              <a:rPr lang="ja-JP" altLang="en-US" sz="3200" b="1" i="1" spc="-300" dirty="0">
                <a:ln w="11430"/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注文</a:t>
            </a:r>
            <a:r>
              <a:rPr lang="ja-JP" altLang="en-US" sz="3200" b="1" i="1" spc="-300" dirty="0" smtClean="0">
                <a:ln w="11430"/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分</a:t>
            </a:r>
            <a:r>
              <a:rPr lang="ja-JP" altLang="en-US" sz="3200" b="1" i="1" spc="-300" dirty="0" smtClean="0">
                <a:ln w="11430"/>
                <a:solidFill>
                  <a:srgbClr val="FF0000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の入荷に関して</a:t>
            </a:r>
            <a:endParaRPr lang="ja-JP" altLang="en-US" sz="3200" b="1" i="1" cap="none" spc="-300" dirty="0">
              <a:ln w="11430"/>
              <a:solidFill>
                <a:srgbClr val="FF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19" y="289275"/>
            <a:ext cx="1544389" cy="686027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781" y="334673"/>
            <a:ext cx="1752600" cy="714375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92299" y="7631456"/>
            <a:ext cx="864298" cy="123139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219" y="1303808"/>
            <a:ext cx="1251757" cy="1251757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38912" y="5144746"/>
            <a:ext cx="2724912" cy="90603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33758" y="1933772"/>
            <a:ext cx="3069711" cy="124358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311" y="8247152"/>
            <a:ext cx="1637377" cy="1539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×01132_ペット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28A5392-94E5-41D0-AA29-BABB2FC8EB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ペットおことわりポスター</Template>
  <TotalTime>0</TotalTime>
  <Words>13</Words>
  <Application>Microsoft Office PowerPoint</Application>
  <PresentationFormat>A4 210 x 297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HGP創英角ﾎﾟｯﾌﾟ体</vt:lpstr>
      <vt:lpstr>HGS創英角ﾎﾟｯﾌﾟ体</vt:lpstr>
      <vt:lpstr>ＭＳ Ｐゴシック</vt:lpstr>
      <vt:lpstr>Arial</vt:lpstr>
      <vt:lpstr>Calibri</vt:lpstr>
      <vt:lpstr>×01132_ペットNG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2016-09-01T09:02:25Z</dcterms:created>
  <dcterms:modified xsi:type="dcterms:W3CDTF">2019-12-24T03:32:16Z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TC102865269990</vt:lpwstr>
  </property>
</Properties>
</file>